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2" r:id="rId3"/>
    <p:sldId id="284" r:id="rId4"/>
    <p:sldId id="279" r:id="rId5"/>
    <p:sldId id="280" r:id="rId6"/>
    <p:sldId id="286" r:id="rId7"/>
    <p:sldId id="273" r:id="rId8"/>
    <p:sldId id="285" r:id="rId9"/>
    <p:sldId id="287" r:id="rId10"/>
    <p:sldId id="282" r:id="rId11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0.png"/><Relationship Id="rId4" Type="http://schemas.openxmlformats.org/officeDocument/2006/relationships/image" Target="../media/image8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../clipboard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com/url?sa=i&amp;rct=j&amp;q=&amp;esrc=s&amp;source=images&amp;cd=&amp;cad=rja&amp;uact=8&amp;ved=0ahUKEwiZgoHJ-t3JAhUG8CYKHQykD7UQjRwIBw&amp;url=http://brummettmath.blogspot.com/2014/02/characteristics-of-coordinate-plane.html&amp;psig=AFQjCNHOlev53RowDq_w7Ibi4pS-qHyLYQ&amp;ust=145027204388690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8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Using Intercepts, Slope-Intercept, and Point-Slope Form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 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9803" y="1161692"/>
            <a:ext cx="9177819" cy="842053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# the graph is horizontal</a:t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= # the graph is vertical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-41096" y="2016089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7811" y="2133247"/>
            <a:ext cx="4298562" cy="3993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F1C924CC-5AD4-4DD0-8357-E33C0DD1A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879" y="2133247"/>
            <a:ext cx="4298562" cy="3993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9E4A7FD-82B6-448E-B748-15FCCC87B18F}"/>
                  </a:ext>
                </a:extLst>
              </p:cNvPr>
              <p:cNvSpPr txBox="1"/>
              <p:nvPr/>
            </p:nvSpPr>
            <p:spPr>
              <a:xfrm>
                <a:off x="6000108" y="2877571"/>
                <a:ext cx="157081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=−8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9E4A7FD-82B6-448E-B748-15FCCC87B1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108" y="2877571"/>
                <a:ext cx="1570815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596377C-39C0-4E21-9EAC-963FAD2E643F}"/>
                  </a:ext>
                </a:extLst>
              </p:cNvPr>
              <p:cNvSpPr txBox="1"/>
              <p:nvPr/>
            </p:nvSpPr>
            <p:spPr>
              <a:xfrm>
                <a:off x="188360" y="2875002"/>
                <a:ext cx="121943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596377C-39C0-4E21-9EAC-963FAD2E6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60" y="2875002"/>
                <a:ext cx="1219436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6914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842053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Point-Slope Form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/>
              <p:nvPr/>
            </p:nvSpPr>
            <p:spPr>
              <a:xfrm>
                <a:off x="205483" y="977900"/>
                <a:ext cx="11846104" cy="1692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 </a:t>
                </a: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and </a:t>
                </a:r>
                <a14:m>
                  <m:oMath xmlns:m="http://schemas.openxmlformats.org/officeDocument/2006/math">
                    <m:r>
                      <a:rPr lang="en-US" sz="36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are given.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483" y="977900"/>
                <a:ext cx="11846104" cy="1692771"/>
              </a:xfrm>
              <a:prstGeom prst="rect">
                <a:avLst/>
              </a:prstGeom>
              <a:blipFill>
                <a:blip r:embed="rId2"/>
                <a:stretch>
                  <a:fillRect l="-1647" b="-15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ED89CE1-F123-4A76-9391-5AD76F3C7D69}"/>
                  </a:ext>
                </a:extLst>
              </p:cNvPr>
              <p:cNvSpPr txBox="1"/>
              <p:nvPr/>
            </p:nvSpPr>
            <p:spPr>
              <a:xfrm>
                <a:off x="345896" y="4187329"/>
                <a:ext cx="11846104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 </a:t>
                </a: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is the slope and </a:t>
                </a:r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the </a:t>
                </a:r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y-intercept</a:t>
                </a:r>
              </a:p>
              <a:p>
                <a:r>
                  <a:rPr lang="en-US" sz="36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y-intercept: </a:t>
                </a: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where the line crosses y-axis.</a:t>
                </a:r>
                <a:endParaRPr lang="en-US" sz="36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ED89CE1-F123-4A76-9391-5AD76F3C7D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896" y="4187329"/>
                <a:ext cx="11846104" cy="1938992"/>
              </a:xfrm>
              <a:prstGeom prst="rect">
                <a:avLst/>
              </a:prstGeom>
              <a:blipFill>
                <a:blip r:embed="rId3"/>
                <a:stretch>
                  <a:fillRect l="-1647" b="-12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2195547-547E-42A8-A2C2-E824DC1C3126}"/>
              </a:ext>
            </a:extLst>
          </p:cNvPr>
          <p:cNvCxnSpPr>
            <a:cxnSpLocks/>
          </p:cNvCxnSpPr>
          <p:nvPr/>
        </p:nvCxnSpPr>
        <p:spPr>
          <a:xfrm>
            <a:off x="0" y="4187329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5F63C53B-B552-4339-B667-6213803F10C6}"/>
              </a:ext>
            </a:extLst>
          </p:cNvPr>
          <p:cNvSpPr txBox="1">
            <a:spLocks/>
          </p:cNvSpPr>
          <p:nvPr/>
        </p:nvSpPr>
        <p:spPr>
          <a:xfrm>
            <a:off x="1866900" y="3263999"/>
            <a:ext cx="8458200" cy="842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Slope-Intercept Form</a:t>
            </a:r>
          </a:p>
        </p:txBody>
      </p:sp>
    </p:spTree>
    <p:extLst>
      <p:ext uri="{BB962C8B-B14F-4D97-AF65-F5344CB8AC3E}">
        <p14:creationId xmlns:p14="http://schemas.microsoft.com/office/powerpoint/2010/main" val="43357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229011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2290114" cy="553998"/>
              </a:xfrm>
              <a:prstGeom prst="rect">
                <a:avLst/>
              </a:prstGeom>
              <a:blipFill>
                <a:blip r:embed="rId4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7797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7089" y="0"/>
            <a:ext cx="9177819" cy="84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Equations using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mx + b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ttp://2.bp.blogspot.com/-GH3BVeBcL-Q/Uu6zhdBf0sI/AAAAAAAAApM/O5OdmBZsSb4/s1600/1.PNG">
            <a:hlinkClick r:id="rId2"/>
            <a:extLst>
              <a:ext uri="{FF2B5EF4-FFF2-40B4-BE49-F238E27FC236}">
                <a16:creationId xmlns:a16="http://schemas.microsoft.com/office/drawing/2014/main" id="{71EA897F-AD21-4AEC-8BEA-0D60785B6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556" y="898695"/>
            <a:ext cx="5688199" cy="528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/>
              <p:nvPr/>
            </p:nvSpPr>
            <p:spPr>
              <a:xfrm>
                <a:off x="1121490" y="1261152"/>
                <a:ext cx="3556486" cy="103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+3=</m:t>
                      </m:r>
                      <m:f>
                        <m:f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036AC8E-7CFC-4CA0-A67D-AC268096D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490" y="1261152"/>
                <a:ext cx="3556486" cy="1037143"/>
              </a:xfrm>
              <a:prstGeom prst="rect">
                <a:avLst/>
              </a:prstGeom>
              <a:blipFill>
                <a:blip r:embed="rId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0240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B059CD-D809-4D62-89A3-1E19AC2C9B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96" y="92343"/>
            <a:ext cx="5241963" cy="4937018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F84FBC7-226F-4656-A4FE-6120EE13FE3B}"/>
              </a:ext>
            </a:extLst>
          </p:cNvPr>
          <p:cNvCxnSpPr>
            <a:cxnSpLocks/>
          </p:cNvCxnSpPr>
          <p:nvPr/>
        </p:nvCxnSpPr>
        <p:spPr>
          <a:xfrm>
            <a:off x="5485224" y="0"/>
            <a:ext cx="52547" cy="634942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EF52823D-4B9C-4AB3-8F0F-598A89ED94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8300" y="46234"/>
            <a:ext cx="4895886" cy="502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328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5CF2A9-B6E8-48AE-AAD6-1418D18224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6136" y="12129"/>
            <a:ext cx="6301422" cy="2718371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98E85D5-A032-4778-ACDF-C206E5E92DC3}"/>
              </a:ext>
            </a:extLst>
          </p:cNvPr>
          <p:cNvCxnSpPr/>
          <p:nvPr/>
        </p:nvCxnSpPr>
        <p:spPr>
          <a:xfrm>
            <a:off x="5784850" y="12129"/>
            <a:ext cx="50800" cy="631882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6E4521BF-2A93-40C1-AF9D-A651DB1CE4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129"/>
            <a:ext cx="5667185" cy="3016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742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A56D22-0D37-4B9F-B871-82C8AEEFA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29"/>
            <a:ext cx="5621795" cy="2922926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98E85D5-A032-4778-ACDF-C206E5E92DC3}"/>
              </a:ext>
            </a:extLst>
          </p:cNvPr>
          <p:cNvCxnSpPr/>
          <p:nvPr/>
        </p:nvCxnSpPr>
        <p:spPr>
          <a:xfrm>
            <a:off x="5784850" y="12129"/>
            <a:ext cx="50800" cy="631882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F30EBADA-DC64-4FCF-8D79-DD3E9B1F1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5649" y="65847"/>
            <a:ext cx="6282719" cy="2348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440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F84FBC7-226F-4656-A4FE-6120EE13FE3B}"/>
              </a:ext>
            </a:extLst>
          </p:cNvPr>
          <p:cNvCxnSpPr>
            <a:cxnSpLocks/>
          </p:cNvCxnSpPr>
          <p:nvPr/>
        </p:nvCxnSpPr>
        <p:spPr>
          <a:xfrm>
            <a:off x="5485224" y="0"/>
            <a:ext cx="52547" cy="634942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6F323E97-5FF3-414A-AA38-E40514876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429290" cy="24966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19E79AE-6E00-4839-A82C-D63A3DE125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7771" y="87305"/>
            <a:ext cx="6643252" cy="258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536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EF47930-CB30-4799-8EBB-2EBC51EABE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14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04486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116</Words>
  <Application>Microsoft Office PowerPoint</Application>
  <PresentationFormat>Widescreen</PresentationFormat>
  <Paragraphs>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Cambria Math</vt:lpstr>
      <vt:lpstr>Retrospect</vt:lpstr>
      <vt:lpstr>Unit 8 Graph Using Intercepts, Slope-Intercept, and Point-Slope Form</vt:lpstr>
      <vt:lpstr>Point-Slope Form</vt:lpstr>
      <vt:lpstr>Graph the Equations using y = mx + b</vt:lpstr>
      <vt:lpstr>Graph the Equations using y = mx + 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 = # the graph is horizontal  x = # the graph is vertical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37</cp:revision>
  <cp:lastPrinted>2018-09-28T22:52:40Z</cp:lastPrinted>
  <dcterms:created xsi:type="dcterms:W3CDTF">2018-08-29T02:57:50Z</dcterms:created>
  <dcterms:modified xsi:type="dcterms:W3CDTF">2020-07-29T18:22:59Z</dcterms:modified>
</cp:coreProperties>
</file>